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5"/>
  </p:notesMasterIdLst>
  <p:handoutMasterIdLst>
    <p:handoutMasterId r:id="rId76"/>
  </p:handoutMasterIdLst>
  <p:sldIdLst>
    <p:sldId id="268" r:id="rId10"/>
    <p:sldId id="380" r:id="rId11"/>
    <p:sldId id="444" r:id="rId12"/>
    <p:sldId id="388" r:id="rId13"/>
    <p:sldId id="390" r:id="rId14"/>
    <p:sldId id="274" r:id="rId15"/>
    <p:sldId id="333" r:id="rId16"/>
    <p:sldId id="407" r:id="rId17"/>
    <p:sldId id="435" r:id="rId18"/>
    <p:sldId id="436" r:id="rId19"/>
    <p:sldId id="437" r:id="rId20"/>
    <p:sldId id="438" r:id="rId21"/>
    <p:sldId id="439" r:id="rId22"/>
    <p:sldId id="440" r:id="rId23"/>
    <p:sldId id="480" r:id="rId24"/>
    <p:sldId id="341" r:id="rId25"/>
    <p:sldId id="343" r:id="rId26"/>
    <p:sldId id="279" r:id="rId27"/>
    <p:sldId id="280" r:id="rId28"/>
    <p:sldId id="344" r:id="rId29"/>
    <p:sldId id="346" r:id="rId30"/>
    <p:sldId id="347" r:id="rId31"/>
    <p:sldId id="284" r:id="rId32"/>
    <p:sldId id="285" r:id="rId33"/>
    <p:sldId id="286" r:id="rId34"/>
    <p:sldId id="367" r:id="rId35"/>
    <p:sldId id="368" r:id="rId36"/>
    <p:sldId id="369" r:id="rId37"/>
    <p:sldId id="370" r:id="rId38"/>
    <p:sldId id="371" r:id="rId39"/>
    <p:sldId id="354" r:id="rId40"/>
    <p:sldId id="355" r:id="rId41"/>
    <p:sldId id="46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78" r:id="rId64"/>
    <p:sldId id="271" r:id="rId65"/>
    <p:sldId id="294" r:id="rId66"/>
    <p:sldId id="298" r:id="rId67"/>
    <p:sldId id="299" r:id="rId68"/>
    <p:sldId id="376" r:id="rId69"/>
    <p:sldId id="381" r:id="rId70"/>
    <p:sldId id="387" r:id="rId71"/>
    <p:sldId id="384" r:id="rId72"/>
    <p:sldId id="385" r:id="rId73"/>
    <p:sldId id="386" r:id="rId7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9" autoAdjust="0"/>
    <p:restoredTop sz="91005" autoAdjust="0"/>
  </p:normalViewPr>
  <p:slideViewPr>
    <p:cSldViewPr snapToObjects="1">
      <p:cViewPr>
        <p:scale>
          <a:sx n="125" d="100"/>
          <a:sy n="125" d="100"/>
        </p:scale>
        <p:origin x="1248" y="101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0.wdp"/><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45.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3.png"/><Relationship Id="rId9" Type="http://schemas.openxmlformats.org/officeDocument/2006/relationships/image" Target="../media/image24.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1.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41.png"/><Relationship Id="rId4" Type="http://schemas.openxmlformats.org/officeDocument/2006/relationships/image" Target="../media/image90.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3.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24.png"/><Relationship Id="rId5" Type="http://schemas.openxmlformats.org/officeDocument/2006/relationships/image" Target="../media/image89.png"/><Relationship Id="rId10" Type="http://schemas.openxmlformats.org/officeDocument/2006/relationships/image" Target="../media/image105.png"/><Relationship Id="rId4" Type="http://schemas.openxmlformats.org/officeDocument/2006/relationships/image" Target="../media/image45.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9.png"/><Relationship Id="rId3" Type="http://schemas.openxmlformats.org/officeDocument/2006/relationships/image" Target="../media/image87.png"/><Relationship Id="rId7" Type="http://schemas.openxmlformats.org/officeDocument/2006/relationships/image" Target="../media/image112.png"/><Relationship Id="rId12" Type="http://schemas.openxmlformats.org/officeDocument/2006/relationships/image" Target="../media/image118.png"/><Relationship Id="rId2" Type="http://schemas.openxmlformats.org/officeDocument/2006/relationships/notesSlide" Target="../notesSlides/notesSlide31.xml"/><Relationship Id="rId16" Type="http://schemas.openxmlformats.org/officeDocument/2006/relationships/image" Target="../media/image122.jpeg"/><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98.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88.png"/><Relationship Id="rId9" Type="http://schemas.openxmlformats.org/officeDocument/2006/relationships/image" Target="../media/image114.png"/><Relationship Id="rId1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3.png"/><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4.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4.png"/><Relationship Id="rId4" Type="http://schemas.microsoft.com/office/2007/relationships/hdphoto" Target="../media/hdphoto11.wdp"/><Relationship Id="rId9" Type="http://schemas.openxmlformats.org/officeDocument/2006/relationships/image" Target="../media/image137.tm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39.jpeg"/><Relationship Id="rId5" Type="http://schemas.openxmlformats.org/officeDocument/2006/relationships/image" Target="../media/image134.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38.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17611" y="2936021"/>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484749" y="2589990"/>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7817" y="2176718"/>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413766" y="161525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2902768" y="467899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339101" y="466610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208500" y="183081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479745" y="184831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208500" y="238236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479745" y="239986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494286" y="157200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457633" y="141823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457633" y="350106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454910" y="405109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208500" y="291645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466492" y="293395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5699428" y="174115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5699428" y="453321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5789183" y="189590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5745414" y="195389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231719" y="371377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147185" y="349893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231719" y="422334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147185" y="400851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365127" y="363757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659839" y="413733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20"/>
                                        </p:tgtEl>
                                        <p:attrNameLst>
                                          <p:attrName>style.color</p:attrName>
                                        </p:attrNameLst>
                                      </p:cBhvr>
                                      <p:to>
                                        <a:srgbClr val="FF9966"/>
                                      </p:to>
                                    </p:animClr>
                                    <p:animClr clrSpc="rgb" dir="cw">
                                      <p:cBhvr>
                                        <p:cTn id="12" dur="250" autoRev="1" fill="remove"/>
                                        <p:tgtEl>
                                          <p:spTgt spid="20"/>
                                        </p:tgtEl>
                                        <p:attrNameLst>
                                          <p:attrName>fillcolor</p:attrName>
                                        </p:attrNameLst>
                                      </p:cBhvr>
                                      <p:to>
                                        <a:srgbClr val="FF9966"/>
                                      </p:to>
                                    </p:animClr>
                                    <p:set>
                                      <p:cBhvr>
                                        <p:cTn id="13" dur="250" autoRev="1" fill="remove"/>
                                        <p:tgtEl>
                                          <p:spTgt spid="20"/>
                                        </p:tgtEl>
                                        <p:attrNameLst>
                                          <p:attrName>fill.type</p:attrName>
                                        </p:attrNameLst>
                                      </p:cBhvr>
                                      <p:to>
                                        <p:strVal val="solid"/>
                                      </p:to>
                                    </p:set>
                                    <p:set>
                                      <p:cBhvr>
                                        <p:cTn id="14"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(simultaneous IO, input modalities…) are overlooked</a:t>
            </a:r>
          </a:p>
          <a:p>
            <a:pPr lvl="1"/>
            <a:r>
              <a:rPr lang="en-US" dirty="0"/>
              <a:t>Attacks on </a:t>
            </a:r>
            <a:r>
              <a:rPr lang="en-US"/>
              <a:t>existing systems</a:t>
            </a:r>
          </a:p>
          <a:p>
            <a:pPr lvl="1"/>
            <a:endParaRPr lang="en-US" dirty="0"/>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23871</TotalTime>
  <Words>3003</Words>
  <Application>Microsoft Office PowerPoint</Application>
  <PresentationFormat>Custom</PresentationFormat>
  <Paragraphs>815</Paragraphs>
  <Slides>65</Slides>
  <Notes>37</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65</vt:i4>
      </vt:variant>
    </vt:vector>
  </HeadingPairs>
  <TitlesOfParts>
    <vt:vector size="7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UI → QR Code</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754</cp:revision>
  <cp:lastPrinted>2013-06-08T11:22:51Z</cp:lastPrinted>
  <dcterms:created xsi:type="dcterms:W3CDTF">2019-12-03T10:53:56Z</dcterms:created>
  <dcterms:modified xsi:type="dcterms:W3CDTF">2021-07-02T09:31:45Z</dcterms:modified>
</cp:coreProperties>
</file>